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90" r:id="rId5"/>
    <p:sldId id="313" r:id="rId6"/>
    <p:sldId id="345" r:id="rId7"/>
    <p:sldId id="314" r:id="rId8"/>
    <p:sldId id="333" r:id="rId9"/>
    <p:sldId id="338" r:id="rId10"/>
    <p:sldId id="332" r:id="rId11"/>
    <p:sldId id="307" r:id="rId12"/>
    <p:sldId id="340" r:id="rId13"/>
    <p:sldId id="343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336"/>
      </p:cViewPr>
      <p:guideLst>
        <p:guide orient="horz" pos="216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064283" y="4843033"/>
            <a:ext cx="27844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Ting Wang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8595" y="6266180"/>
            <a:ext cx="119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2021.08.29 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5035" y="2185035"/>
            <a:ext cx="107816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Edge-Labeling based Directed Gated Graph Network for Few-shot Learning（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ICIP  2021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54505" y="3660140"/>
            <a:ext cx="235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Peixiao Zheng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Zhengzhou University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2800" y="3660140"/>
            <a:ext cx="2644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Guo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Zhengzhou University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55560" y="3660140"/>
            <a:ext cx="2482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 Qi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Zhengzhou University</a:t>
            </a:r>
            <a:endParaRPr lang="zh-CN" alt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96055" y="5827395"/>
            <a:ext cx="38982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https://github.com/zpx16900/DGGN</a:t>
            </a:r>
            <a:endParaRPr lang="en-US" altLang="zh-CN" sz="1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0485" y="1721485"/>
            <a:ext cx="4770120" cy="3636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49675" y="5640705"/>
            <a:ext cx="5484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Fig.2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High-way few-shot classification performance on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miniImagenet.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3685" y="6016625"/>
            <a:ext cx="7409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Fig.3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t-SNE visualization of node features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.’x’ represents query, ’o’represents support. Different colors mean different labels.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0" y="1768475"/>
            <a:ext cx="8001000" cy="4105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10155" y="1444625"/>
            <a:ext cx="1611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initial embedding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23155" y="1444625"/>
            <a:ext cx="8191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layer 1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89750" y="1444625"/>
            <a:ext cx="8191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layer 2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56345" y="1444625"/>
            <a:ext cx="8191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layer 3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Thanks!</a:t>
            </a:r>
            <a:endParaRPr lang="en-US" altLang="zh-CN" sz="8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97327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447815" y="2508796"/>
            <a:ext cx="24080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61653" y="4035869"/>
            <a:ext cx="31502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Conclusion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22"/>
          <p:cNvSpPr txBox="1"/>
          <p:nvPr/>
        </p:nvSpPr>
        <p:spPr>
          <a:xfrm>
            <a:off x="5459690" y="3252119"/>
            <a:ext cx="34916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1"/>
          <p:cNvSpPr txBox="1"/>
          <p:nvPr/>
        </p:nvSpPr>
        <p:spPr>
          <a:xfrm>
            <a:off x="5426028" y="1857018"/>
            <a:ext cx="3657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4000" dirty="0" smtClean="0"/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Innovation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05" y="18700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Background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675" y="1508125"/>
            <a:ext cx="4218305" cy="1603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08405" y="3337560"/>
            <a:ext cx="3966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FEW-SHOT LEARNING WITH GRAPH NEURAL NETWORKS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(ICLR 2018)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300480"/>
            <a:ext cx="4085590" cy="2000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4049395"/>
            <a:ext cx="5563870" cy="2451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18680" y="3337560"/>
            <a:ext cx="3966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Edge-Labeling Graph Neural Network for Few-shot Learning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(CVPR 2019)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25155" y="4950460"/>
            <a:ext cx="3966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Edge-Labeling</a:t>
            </a:r>
            <a:r>
              <a:rPr lang="zh-CN" altLang="en-US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based Directed Gated 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Graph Neural Network for Few-shot Learning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(ICIP 2021)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10540" y="1666875"/>
            <a:ext cx="327660" cy="309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43560" y="1666875"/>
            <a:ext cx="2616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337300" y="1670050"/>
            <a:ext cx="327660" cy="309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370320" y="1670050"/>
            <a:ext cx="2616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08405" y="5056505"/>
            <a:ext cx="327660" cy="309880"/>
            <a:chOff x="1439" y="5769"/>
            <a:chExt cx="516" cy="488"/>
          </a:xfrm>
        </p:grpSpPr>
        <p:sp>
          <p:nvSpPr>
            <p:cNvPr id="18" name="椭圆 17"/>
            <p:cNvSpPr/>
            <p:nvPr/>
          </p:nvSpPr>
          <p:spPr>
            <a:xfrm>
              <a:off x="1439" y="5769"/>
              <a:ext cx="516" cy="4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91" y="5769"/>
              <a:ext cx="41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Innovation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34035" y="2323465"/>
            <a:ext cx="10748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1.The </a:t>
            </a: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gated node update mechanism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makes the node feature aggregation a learnable process, which can easily </a:t>
            </a: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incorporate into an end-end framework.</a:t>
            </a:r>
            <a:endParaRPr lang="zh-CN" altLang="en-US" sz="200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035" y="5177790"/>
            <a:ext cx="11167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3.On few-shot image classification tasks, the proposed method providing improved numerical performance on two benchmark datasets.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4035" y="3794760"/>
            <a:ext cx="11021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2.The proposed </a:t>
            </a: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improved GRU mechanism</a:t>
            </a: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appropriate for vector form node features compared with CNNs,and the GRU sequence throughout each layer is benefit for gradient backpropagation.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43100" y="1366520"/>
            <a:ext cx="8628380" cy="3708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52420" y="5445125"/>
            <a:ext cx="2764155" cy="584200"/>
            <a:chOff x="9084" y="8249"/>
            <a:chExt cx="4353" cy="920"/>
          </a:xfrm>
        </p:grpSpPr>
        <p:sp>
          <p:nvSpPr>
            <p:cNvPr id="7" name="文本框 6"/>
            <p:cNvSpPr txBox="1"/>
            <p:nvPr/>
          </p:nvSpPr>
          <p:spPr>
            <a:xfrm>
              <a:off x="9084" y="8480"/>
              <a:ext cx="2022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label:</a:t>
              </a:r>
              <a:endPara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63" y="8249"/>
              <a:ext cx="2575" cy="921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6235700" y="5459095"/>
            <a:ext cx="1283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Edge feature: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670" y="5228590"/>
            <a:ext cx="4309745" cy="835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615940"/>
            <a:ext cx="1363980" cy="2895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9690" y="6029960"/>
            <a:ext cx="31496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(V:node  E:edge  T:number of all samples)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0470" y="6238240"/>
            <a:ext cx="2004060" cy="3352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235700" y="6236335"/>
            <a:ext cx="1283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Node feature: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5830" y="5097145"/>
            <a:ext cx="33788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Gated node update mechanism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3470" y="5676265"/>
            <a:ext cx="4251960" cy="533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44570" y="6233160"/>
            <a:ext cx="533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A, B, C are the weight parameters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;  σ is the sigmoid function) 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03400" y="1253490"/>
            <a:ext cx="8428355" cy="36226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75280" y="2048510"/>
            <a:ext cx="7468235" cy="11658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0" y="1564005"/>
            <a:ext cx="9534525" cy="1927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5355" y="3693160"/>
            <a:ext cx="33788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GRU based edge update mechanism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84095" y="4238625"/>
            <a:ext cx="3282315" cy="368300"/>
            <a:chOff x="3011" y="7099"/>
            <a:chExt cx="5169" cy="5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1" y="7131"/>
              <a:ext cx="4200" cy="51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505" y="7099"/>
              <a:ext cx="6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(1)</a:t>
              </a:r>
              <a:endParaRPr lang="en-US" alt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54420" y="4241165"/>
            <a:ext cx="5080635" cy="368300"/>
            <a:chOff x="179" y="8426"/>
            <a:chExt cx="8001" cy="58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" y="8454"/>
              <a:ext cx="7032" cy="49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505" y="8426"/>
              <a:ext cx="6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(2)</a:t>
              </a:r>
              <a:endParaRPr lang="en-US" altLang="zh-CN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" y="5188585"/>
            <a:ext cx="2018030" cy="2990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55520" y="5154295"/>
            <a:ext cx="42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(3)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5188585"/>
            <a:ext cx="1993900" cy="2825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869815" y="5137150"/>
            <a:ext cx="42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(4)</a:t>
            </a:r>
            <a:endParaRPr lang="en-US" alt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5495925" y="5143500"/>
            <a:ext cx="3184525" cy="368300"/>
            <a:chOff x="8655" y="7994"/>
            <a:chExt cx="5015" cy="58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5" y="8029"/>
              <a:ext cx="4341" cy="48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2996" y="7994"/>
              <a:ext cx="6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(5)</a:t>
              </a:r>
              <a:endParaRPr lang="en-US" alt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937625" y="5128260"/>
            <a:ext cx="2965450" cy="368300"/>
            <a:chOff x="12910" y="7971"/>
            <a:chExt cx="4670" cy="5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10" y="8048"/>
              <a:ext cx="3996" cy="47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6906" y="7971"/>
              <a:ext cx="6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(6)</a:t>
              </a:r>
              <a:endParaRPr lang="en-US" alt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255520" y="6079490"/>
            <a:ext cx="4018280" cy="379095"/>
            <a:chOff x="7469" y="9482"/>
            <a:chExt cx="6328" cy="59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9" y="9529"/>
              <a:ext cx="5629" cy="551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3167" y="9482"/>
              <a:ext cx="6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(7)</a:t>
              </a:r>
              <a:endParaRPr lang="en-US" alt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05650" y="6079490"/>
            <a:ext cx="3011805" cy="389890"/>
            <a:chOff x="14288" y="9486"/>
            <a:chExt cx="4743" cy="61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88" y="9486"/>
              <a:ext cx="4020" cy="57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18357" y="9520"/>
              <a:ext cx="6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(8)</a:t>
              </a:r>
              <a:endParaRPr lang="en-US" altLang="zh-CN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35355" y="4703445"/>
            <a:ext cx="8559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GRU</a:t>
            </a:r>
            <a:r>
              <a:rPr lang="en-US" altLang="zh-CN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35355" y="5732145"/>
            <a:ext cx="15665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residual block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2615" y="1971040"/>
            <a:ext cx="112363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miniImagenet: </a:t>
            </a:r>
            <a:r>
              <a:rPr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Contains a total of 60,000 images in 100 categories, with 600 samples in each category. Each image is 84*84 in size. Typically, the training set and test set categories of this data set are 80:20</a:t>
            </a:r>
            <a:r>
              <a:rPr 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>
              <a:ea typeface="宋体" panose="02010600030101010101" pitchFamily="2" charset="-122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tieredImagenet: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It is a subset of ILSVRC-12,there are 34 large categories, each containing between 10 and 30 classes. These are divided into 20 training, 6 validation and 8 test categories.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4675" y="4204335"/>
            <a:ext cx="5720080" cy="158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7210" y="5469890"/>
            <a:ext cx="6522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Table 1: Few-shot classification performance on miniImagenet and tieredImagenet. Top results are highlighted.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2315" y="1846580"/>
            <a:ext cx="5142230" cy="316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936,&quot;width&quot;:16140}"/>
</p:tagLst>
</file>

<file path=ppt/tags/tag2.xml><?xml version="1.0" encoding="utf-8"?>
<p:tagLst xmlns:p="http://schemas.openxmlformats.org/presentationml/2006/main">
  <p:tag name="KSO_WM_UNIT_PLACING_PICTURE_USER_VIEWPORT" val="{&quot;height&quot;:6936,&quot;width&quot;:1614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2290</Words>
  <Application>WPS 演示</Application>
  <PresentationFormat>自定义</PresentationFormat>
  <Paragraphs>141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微软雅黑</vt:lpstr>
      <vt:lpstr>等线</vt:lpstr>
      <vt:lpstr>Arial Unicode MS</vt:lpstr>
      <vt:lpstr>Calibri</vt:lpstr>
      <vt:lpstr>Office 主题​​</vt:lpstr>
      <vt:lpstr>PowerPoint 演示文稿</vt:lpstr>
      <vt:lpstr>PowerPoint 演示文稿</vt:lpstr>
      <vt:lpstr>Background</vt:lpstr>
      <vt:lpstr>Innovation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你可少吃点叭</cp:lastModifiedBy>
  <cp:revision>1814</cp:revision>
  <dcterms:created xsi:type="dcterms:W3CDTF">2017-04-22T07:59:00Z</dcterms:created>
  <dcterms:modified xsi:type="dcterms:W3CDTF">2021-08-29T05:48:11Z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